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8" r:id="rId9"/>
    <p:sldId id="260" r:id="rId10"/>
    <p:sldId id="261" r:id="rId11"/>
    <p:sldId id="263" r:id="rId12"/>
    <p:sldId id="265" r:id="rId13"/>
    <p:sldId id="264" r:id="rId14"/>
    <p:sldId id="266" r:id="rId15"/>
    <p:sldId id="262" r:id="rId16"/>
    <p:sldId id="25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12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x-non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xmlns="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x-non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xmlns="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x-non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xmlns="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x-none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x-non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xmlns="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xmlns="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x-non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xmlns="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x-none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x-non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xmlns="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xmlns="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xmlns="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xmlns="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xmlns="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xmlns="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xmlns="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xmlns="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xmlns="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xmlns="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xmlns="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xmlns="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xmlns="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xmlns="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xmlns="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xmlns="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xmlns="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xmlns="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xmlns="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xmlns="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xmlns="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xmlns="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xmlns="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xmlns="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xmlns="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xmlns="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xmlns="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xmlns="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xmlns="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xmlns="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xmlns="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xmlns="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xmlns="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xmlns="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xmlns="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xmlns="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xmlns="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xmlns="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xmlns="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xmlns="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xmlns="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xmlns="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xmlns="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xmlns="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xmlns="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xmlns="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xmlns="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xmlns="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xmlns="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xmlns="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xmlns="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xmlns="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xmlns="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xmlns="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xmlns="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xmlns="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xmlns="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xmlns="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xmlns="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xmlns="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xmlns="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x-non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xmlns="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x-none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xmlns="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xmlns="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x-non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xmlns="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7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xmlns="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xmlns="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xmlns="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xmlns="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xmlns="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xmlns="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sontreinamentos.com.br/linux/certificacao-lpic-1/como-adicionar-um-usuario-a-um-grupo-no-linux-via-terminal/" TargetMode="External"/><Relationship Id="rId2" Type="http://schemas.openxmlformats.org/officeDocument/2006/relationships/hyperlink" Target="https://www.certificacaolinux.com.br/atalhos-de-teclado-que-todo-sysadmin-precisa-saber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certificacaolinux.com.br/comando-linux-t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xmlns="" id="{07827991-EBF5-5111-8509-058A934C0EDC}"/>
              </a:ext>
            </a:extLst>
          </p:cNvPr>
          <p:cNvSpPr txBox="1">
            <a:spLocks/>
          </p:cNvSpPr>
          <p:nvPr/>
        </p:nvSpPr>
        <p:spPr>
          <a:xfrm>
            <a:off x="1226023" y="4469643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CE00"/>
              </a:buClr>
              <a:buNone/>
            </a:pPr>
            <a:r>
              <a:rPr lang="pt-BR" sz="1800" dirty="0" smtClean="0">
                <a:solidFill>
                  <a:srgbClr val="FFFF00"/>
                </a:solidFill>
                <a:latin typeface="Mulish" pitchFamily="2" charset="0"/>
              </a:rPr>
              <a:t>Paulo </a:t>
            </a:r>
            <a:r>
              <a:rPr lang="pt-BR" sz="1800" dirty="0" err="1" smtClean="0">
                <a:solidFill>
                  <a:srgbClr val="FFFF00"/>
                </a:solidFill>
                <a:latin typeface="Mulish" pitchFamily="2" charset="0"/>
              </a:rPr>
              <a:t>Reinan</a:t>
            </a:r>
            <a:r>
              <a:rPr lang="pt-BR" sz="1800" dirty="0" smtClean="0">
                <a:solidFill>
                  <a:srgbClr val="FFFF00"/>
                </a:solidFill>
                <a:latin typeface="Mulish" pitchFamily="2" charset="0"/>
              </a:rPr>
              <a:t> Pereira Cardoso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52E41A7F-646C-6B31-1D2B-2E9088E18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</p:spTree>
    <p:extLst>
      <p:ext uri="{BB962C8B-B14F-4D97-AF65-F5344CB8AC3E}">
        <p14:creationId xmlns:p14="http://schemas.microsoft.com/office/powerpoint/2010/main" val="7799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0142E976-1DE3-2C1A-62A2-C62A28DBA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BB02DA1-E42A-E889-E41D-89836D1837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94" y="3015442"/>
            <a:ext cx="9824565" cy="3139321"/>
          </a:xfrm>
        </p:spPr>
        <p:txBody>
          <a:bodyPr/>
          <a:lstStyle/>
          <a:p>
            <a:r>
              <a:rPr lang="pt-BR" dirty="0" smtClean="0"/>
              <a:t>Qual </a:t>
            </a:r>
            <a:r>
              <a:rPr lang="pt-BR" dirty="0"/>
              <a:t>a tecla de atalho do teclado para </a:t>
            </a:r>
            <a:r>
              <a:rPr lang="pt-BR" dirty="0" err="1"/>
              <a:t>autocompletar</a:t>
            </a:r>
            <a:r>
              <a:rPr lang="pt-BR" dirty="0"/>
              <a:t> comando</a:t>
            </a:r>
            <a:r>
              <a:rPr lang="pt-BR" dirty="0" smtClean="0"/>
              <a:t> </a:t>
            </a:r>
            <a:r>
              <a:rPr lang="pt-BR" dirty="0"/>
              <a:t>..........4</a:t>
            </a:r>
          </a:p>
          <a:p>
            <a:r>
              <a:rPr lang="pt-BR" dirty="0"/>
              <a:t>Como eu adiciono um </a:t>
            </a:r>
            <a:r>
              <a:rPr lang="pt-BR" dirty="0" err="1"/>
              <a:t>usuario</a:t>
            </a:r>
            <a:r>
              <a:rPr lang="pt-BR" dirty="0"/>
              <a:t> em outro grupo?</a:t>
            </a:r>
            <a:r>
              <a:rPr lang="pt-BR" dirty="0" smtClean="0"/>
              <a:t> </a:t>
            </a:r>
            <a:r>
              <a:rPr lang="pt-BR" dirty="0"/>
              <a:t>.........5</a:t>
            </a:r>
          </a:p>
          <a:p>
            <a:r>
              <a:rPr lang="pt-BR" dirty="0"/>
              <a:t>Como eu dou acesso de somente leitura de um arquivo apenas para o grupo</a:t>
            </a:r>
            <a:r>
              <a:rPr lang="pt-BR" dirty="0" smtClean="0"/>
              <a:t>?</a:t>
            </a:r>
            <a:r>
              <a:rPr lang="pt-BR" dirty="0" smtClean="0"/>
              <a:t>.......................</a:t>
            </a:r>
            <a:r>
              <a:rPr lang="pt-BR" dirty="0"/>
              <a:t>6</a:t>
            </a:r>
          </a:p>
          <a:p>
            <a:r>
              <a:rPr lang="pt-BR" dirty="0" smtClean="0"/>
              <a:t>O </a:t>
            </a:r>
            <a:r>
              <a:rPr lang="pt-BR" dirty="0"/>
              <a:t>que faz o comando "top"?  </a:t>
            </a:r>
            <a:r>
              <a:rPr lang="pt-BR" dirty="0"/>
              <a:t>.......................7</a:t>
            </a:r>
          </a:p>
          <a:p>
            <a:r>
              <a:rPr lang="pt-BR" dirty="0"/>
              <a:t>Referências ...............................................8</a:t>
            </a:r>
          </a:p>
        </p:txBody>
      </p:sp>
    </p:spTree>
    <p:extLst>
      <p:ext uri="{BB962C8B-B14F-4D97-AF65-F5344CB8AC3E}">
        <p14:creationId xmlns:p14="http://schemas.microsoft.com/office/powerpoint/2010/main" val="15367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1136D4F-C197-5B5E-4D90-26638AE94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3.1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18129E3-1D21-407C-74F6-D2E21FD7B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1" y="2988146"/>
            <a:ext cx="6385330" cy="3139321"/>
          </a:xfrm>
        </p:spPr>
        <p:txBody>
          <a:bodyPr/>
          <a:lstStyle/>
          <a:p>
            <a:r>
              <a:rPr lang="pt-BR" dirty="0"/>
              <a:t>Qual a tecla de atalho do teclado para </a:t>
            </a:r>
            <a:r>
              <a:rPr lang="pt-BR" dirty="0" err="1" smtClean="0"/>
              <a:t>autocompletar</a:t>
            </a:r>
            <a:r>
              <a:rPr lang="pt-BR" dirty="0" smtClean="0"/>
              <a:t> comandos ?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TAB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Para agilizar a digitação no </a:t>
            </a:r>
            <a:r>
              <a:rPr lang="pt-BR" dirty="0" err="1"/>
              <a:t>prompt</a:t>
            </a:r>
            <a:r>
              <a:rPr lang="pt-BR" dirty="0"/>
              <a:t> de comando, o Windows permite que você use a </a:t>
            </a:r>
            <a:r>
              <a:rPr lang="pt-BR" b="1" dirty="0"/>
              <a:t>tecla TAB</a:t>
            </a:r>
            <a:r>
              <a:rPr lang="pt-BR" dirty="0"/>
              <a:t> como atalho para o recurso </a:t>
            </a:r>
            <a:r>
              <a:rPr lang="pt-BR" dirty="0" err="1"/>
              <a:t>AutoCompletar</a:t>
            </a:r>
            <a:r>
              <a:rPr lang="pt-BR" dirty="0"/>
              <a:t>, que preenche nomes de comando e pastas automaticamente.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80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1136D4F-C197-5B5E-4D90-26638AE94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3.2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18129E3-1D21-407C-74F6-D2E21FD7B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88146"/>
            <a:ext cx="5230762" cy="3139321"/>
          </a:xfrm>
        </p:spPr>
        <p:txBody>
          <a:bodyPr/>
          <a:lstStyle/>
          <a:p>
            <a:r>
              <a:rPr lang="pt-BR" dirty="0"/>
              <a:t>Como eu adiciono um </a:t>
            </a:r>
            <a:r>
              <a:rPr lang="pt-BR" dirty="0" err="1"/>
              <a:t>usuario</a:t>
            </a:r>
            <a:r>
              <a:rPr lang="pt-BR" dirty="0"/>
              <a:t> em outro grupo</a:t>
            </a:r>
            <a:r>
              <a:rPr lang="pt-BR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sudo</a:t>
            </a:r>
            <a:r>
              <a:rPr lang="pt-BR" b="1" dirty="0" smtClean="0"/>
              <a:t>  </a:t>
            </a:r>
            <a:r>
              <a:rPr lang="pt-BR" b="1" dirty="0" err="1" smtClean="0"/>
              <a:t>gpasswd</a:t>
            </a:r>
            <a:r>
              <a:rPr lang="pt-BR" b="1" dirty="0" smtClean="0"/>
              <a:t> -a   </a:t>
            </a:r>
            <a:r>
              <a:rPr lang="pt-BR" b="1" u="sng" dirty="0" err="1" smtClean="0">
                <a:solidFill>
                  <a:srgbClr val="FF0000"/>
                </a:solidFill>
              </a:rPr>
              <a:t>user</a:t>
            </a:r>
            <a:r>
              <a:rPr lang="pt-BR" b="1" u="sng" dirty="0" smtClean="0">
                <a:solidFill>
                  <a:srgbClr val="FF0000"/>
                </a:solidFill>
              </a:rPr>
              <a:t>  </a:t>
            </a:r>
            <a:r>
              <a:rPr lang="pt-BR" b="1" u="sng" dirty="0" err="1" smtClean="0">
                <a:solidFill>
                  <a:schemeClr val="accent6">
                    <a:lumMod val="75000"/>
                  </a:schemeClr>
                </a:solidFill>
              </a:rPr>
              <a:t>group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pt-BR" dirty="0"/>
          </a:p>
          <a:p>
            <a:r>
              <a:rPr lang="pt-BR" dirty="0" smtClean="0"/>
              <a:t>Executamos o comando e verificamos com </a:t>
            </a:r>
            <a:r>
              <a:rPr lang="pt-BR" b="1" dirty="0" err="1" smtClean="0"/>
              <a:t>groups</a:t>
            </a:r>
            <a:r>
              <a:rPr lang="pt-BR" b="1" dirty="0" smtClean="0"/>
              <a:t>  </a:t>
            </a:r>
            <a:r>
              <a:rPr lang="pt-BR" b="1" u="sng" dirty="0" err="1" smtClean="0">
                <a:solidFill>
                  <a:srgbClr val="FF0000"/>
                </a:solidFill>
              </a:rPr>
              <a:t>user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0" y="2400140"/>
            <a:ext cx="6418521" cy="117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1136D4F-C197-5B5E-4D90-26638AE94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3.3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18129E3-1D21-407C-74F6-D2E21FD7B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88146"/>
            <a:ext cx="5230762" cy="3139321"/>
          </a:xfrm>
        </p:spPr>
        <p:txBody>
          <a:bodyPr/>
          <a:lstStyle/>
          <a:p>
            <a:r>
              <a:rPr lang="pt-BR" dirty="0"/>
              <a:t>Como eu dou acesso de somente leitura de um arquivo apenas para o grupo</a:t>
            </a:r>
            <a:r>
              <a:rPr lang="pt-BR" dirty="0" smtClean="0"/>
              <a:t>? </a:t>
            </a:r>
          </a:p>
          <a:p>
            <a:r>
              <a:rPr lang="pt-BR" dirty="0" smtClean="0"/>
              <a:t>Usando o exemplo do “arquivo.txt”</a:t>
            </a:r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chmod</a:t>
            </a:r>
            <a:r>
              <a:rPr lang="pt-BR" b="1" dirty="0" smtClean="0"/>
              <a:t> 644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arquivo.txt</a:t>
            </a:r>
            <a:endParaRPr lang="pt-BR" b="1" dirty="0" smtClean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32" y="600036"/>
            <a:ext cx="6331268" cy="23881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2" y="4852572"/>
            <a:ext cx="4619625" cy="5810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01" y="2988146"/>
            <a:ext cx="3894399" cy="31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1136D4F-C197-5B5E-4D90-26638AE94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3.4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18129E3-1D21-407C-74F6-D2E21FD7B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88146"/>
            <a:ext cx="5230762" cy="3139321"/>
          </a:xfrm>
        </p:spPr>
        <p:txBody>
          <a:bodyPr/>
          <a:lstStyle/>
          <a:p>
            <a:r>
              <a:rPr lang="pt-BR" dirty="0" smtClean="0"/>
              <a:t>O que faz o comando “top”?</a:t>
            </a:r>
            <a:endParaRPr lang="pt-BR" dirty="0"/>
          </a:p>
          <a:p>
            <a:r>
              <a:rPr lang="pt-BR" dirty="0"/>
              <a:t>O Comando top no Linux é uma forma interessante de ver os processos em execução no Linux, com atualização de tela e ordenado pelo processo que utilizam mais CPU, no </a:t>
            </a:r>
            <a:r>
              <a:rPr lang="pt-BR" dirty="0" err="1" smtClean="0"/>
              <a:t>TOPo</a:t>
            </a:r>
            <a:r>
              <a:rPr lang="pt-BR" dirty="0" smtClean="0"/>
              <a:t> </a:t>
            </a:r>
            <a:r>
              <a:rPr lang="pt-BR" dirty="0"/>
              <a:t>da tela. Este recurso é útil para monitorarmos como um ou mais processos agem no </a:t>
            </a:r>
            <a:r>
              <a:rPr lang="pt-BR" dirty="0" smtClean="0"/>
              <a:t>sistema.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43" y="699703"/>
            <a:ext cx="5749696" cy="52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D99BA1B0-0B93-8FF4-A56B-8B599154A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1" y="1058500"/>
            <a:ext cx="8732025" cy="1704975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9478F3C-CCFE-5B10-4344-1D5676A386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https://www.certificacaolinux.com.br/atalhos-de-teclado-que-todo-sysadmin-precisa-saber</a:t>
            </a:r>
            <a:r>
              <a:rPr lang="pt-BR" dirty="0" smtClean="0">
                <a:hlinkClick r:id="rId2"/>
              </a:rPr>
              <a:t>/</a:t>
            </a:r>
            <a:r>
              <a:rPr lang="pt-BR" dirty="0" smtClean="0"/>
              <a:t> </a:t>
            </a:r>
            <a:endParaRPr lang="pt-BR" dirty="0"/>
          </a:p>
          <a:p>
            <a:r>
              <a:rPr lang="pt-BR" dirty="0">
                <a:hlinkClick r:id="rId3"/>
              </a:rPr>
              <a:t>http://www.bosontreinamentos.com.br/linux/certificacao-lpic-1/como-adicionar-um-usuario-a-um-grupo-no-linux-via-terminal</a:t>
            </a:r>
            <a:r>
              <a:rPr lang="pt-BR" dirty="0" smtClean="0">
                <a:hlinkClick r:id="rId3"/>
              </a:rPr>
              <a:t>/</a:t>
            </a:r>
            <a:endParaRPr lang="pt-BR" dirty="0" smtClean="0">
              <a:hlinkClick r:id="rId4"/>
            </a:endParaRPr>
          </a:p>
          <a:p>
            <a:r>
              <a:rPr lang="pt-BR" dirty="0">
                <a:hlinkClick r:id="rId4"/>
              </a:rPr>
              <a:t>https://canaltech.com.br/linux/entendendo-e-configurando-permissoes-de-arquivos-e-pastas-no-linux/</a:t>
            </a:r>
          </a:p>
          <a:p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://www.certificacaolinux.com.br/comando-linux-top</a:t>
            </a:r>
            <a:r>
              <a:rPr lang="pt-BR" dirty="0" smtClean="0">
                <a:hlinkClick r:id="rId4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82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xmlns="" id="{07827991-EBF5-5111-8509-058A934C0EDC}"/>
              </a:ext>
            </a:extLst>
          </p:cNvPr>
          <p:cNvSpPr txBox="1">
            <a:spLocks/>
          </p:cNvSpPr>
          <p:nvPr/>
        </p:nvSpPr>
        <p:spPr>
          <a:xfrm>
            <a:off x="1226023" y="4469643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CE00"/>
              </a:buClr>
              <a:buNone/>
            </a:pPr>
            <a:r>
              <a:rPr lang="pt-BR" sz="1800" dirty="0" smtClean="0">
                <a:solidFill>
                  <a:srgbClr val="FFFF00"/>
                </a:solidFill>
                <a:latin typeface="Mulish" pitchFamily="2" charset="0"/>
              </a:rPr>
              <a:t>Paulo </a:t>
            </a:r>
            <a:r>
              <a:rPr lang="pt-BR" sz="1800" dirty="0" err="1" smtClean="0">
                <a:solidFill>
                  <a:srgbClr val="FFFF00"/>
                </a:solidFill>
                <a:latin typeface="Mulish" pitchFamily="2" charset="0"/>
              </a:rPr>
              <a:t>Reinan</a:t>
            </a:r>
            <a:r>
              <a:rPr lang="pt-BR" sz="1800" dirty="0" smtClean="0">
                <a:solidFill>
                  <a:srgbClr val="FFFF00"/>
                </a:solidFill>
                <a:latin typeface="Mulish" pitchFamily="2" charset="0"/>
              </a:rPr>
              <a:t> Pereira Cardoso</a:t>
            </a:r>
            <a:endParaRPr lang="pt-BR" sz="1800" dirty="0">
              <a:solidFill>
                <a:srgbClr val="FFFF00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5ABBE-993F-4CCE-BBAC-BBABD86CB6BD}">
  <ds:schemaRefs>
    <ds:schemaRef ds:uri="http://purl.org/dc/dcmitype/"/>
    <ds:schemaRef ds:uri="http://schemas.openxmlformats.org/package/2006/metadata/core-properties"/>
    <ds:schemaRef ds:uri="161de648-aa8e-4f5a-94f3-626cc0e37347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218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Calibri</vt:lpstr>
      <vt:lpstr>Mulish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PauloR</cp:lastModifiedBy>
  <cp:revision>12</cp:revision>
  <dcterms:created xsi:type="dcterms:W3CDTF">2021-09-03T17:11:19Z</dcterms:created>
  <dcterms:modified xsi:type="dcterms:W3CDTF">2022-07-22T17:07:33Z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